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0693400" cy="15122525"/>
  <p:notesSz cx="6858000" cy="9144000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1469" y="38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21/9/2021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21/9/2021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21/9/2021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21/9/2021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21/9/2021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21/9/2021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21/9/2021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21/9/2021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21/9/2021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21/9/2021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21/9/2021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Epanserver02\espa_14-20\26_ΔΡΑΣΕΙΣ_ΕΝΙΣΧΥΣΗΣ_ΠΡΟΒΟΛΗ\10_ΕΡΓΑΛΕΙΟΘΗΚΕΣ\ΕΡΓΑΛΕΙΟΘΗΚΗ_ΑΝΤΑΓΩΝ\14.ΥΠΟΧΡΕΩΣΕΙΣ_ΔΗΜΟΣΙΟΤΗΤΑΣ\ergaliantagsafisaΕΠΕΝΔ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163"/>
            <a:ext cx="10691813" cy="15060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21/9/2021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820292" y="4695458"/>
            <a:ext cx="91450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επιχείρηση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</a:rPr>
              <a:t>ΣΠΑΝΑΚΗΣ ΙΩΑΝΝΗΣ ΤΟΥ ΚΩΝΣΤΑΝΤΙΝΟΥ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που εδρεύει στην περιφέρεια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</a:rPr>
              <a:t>ΗΡΑΚΛΕΙΟΥ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εντάχθηκε στη δράση «Εργαλειοθήκη Ανταγωνιστικότητας» προϋπολογισμού 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400 εκατ. Ευρώ. 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δράση στοχεύει στη βελτίωση της ανταγωνιστικότητας των μικρών και πολύ μικρών επιχειρήσεων, επενδύοντας στον παραγωγικό εκσυγχρονισμό τους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την υιοθέτηση συστημάτων τυποποίησης &amp; πιστοποίησης, καθώς και σε </a:t>
            </a:r>
            <a:r>
              <a:rPr lang="el-GR" sz="12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branding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και ψηφιακή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προβολή.</a:t>
            </a:r>
          </a:p>
          <a:p>
            <a:pPr algn="just"/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Ο συνολικός προϋπολογισμός της επένδυσης είναι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</a:rPr>
              <a:t> 53.270,38 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εκ των οποίων η δημόσια δαπάνη ανέρχεται σε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</a:rPr>
              <a:t>26.635,19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και συγχρηματοδοτείται από την Ελλάδα και το Ευρωπαϊκό Ταμείο Περιφερειακής Ανάπτυξης της Ευρωπαϊκής Ένωσης. </a:t>
            </a:r>
            <a:endParaRPr lang="el-GR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810196" y="6337126"/>
            <a:ext cx="9217024" cy="61401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Το επιχειρηματικό σχέδιο που εγκρίθηκε προς χρηματοδότηση και υλοποιείται, περιλαμβάνει επενδύσεις στις παρακάτω κατηγορίες: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Μηχανήματα – Εξοπλισμός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Πιστοποίηση Προϊόντων – Υπηρεσιών – Διαδικασιών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Συσκευασία – Ετικέτα –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Branding</a:t>
            </a:r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Ψηφιακή Προβολή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Μεταφορικά μέσα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Μισθολογικό κόστος εργαζομένων (νέο προσωπικό)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Μέσω της συμμετοχής στη Δράση, η επιχείρηση πέτυχε: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βελτίωση της ανταγωνιστικότητας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αύξηση της κερδοφορίας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εξωστρέφειας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επέκταση της αγοράς με τη προσθήκη νέων προϊόντων &amp; υπηρεσιών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εξασφάλιση υψηλότερης ποιότητας προϊόντα &amp; υπηρεσίες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αύξηση της παραγωγικότητας &amp; βελτίωση λειτουργικών διαδικασιών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επιχειρηματικότητας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δημιουργία / διατήρηση ποιοτικών θέσεων εργασίας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Άλλο…………………………………………………………</a:t>
            </a:r>
          </a:p>
          <a:p>
            <a:pPr>
              <a:lnSpc>
                <a:spcPct val="150000"/>
              </a:lnSpc>
            </a:pPr>
            <a:endParaRPr lang="el-GR" sz="6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 τη συμβολή του ΕΠΑνΕΚ ενισχύθηκε η επιχείρηση αποφέροντας οφέλη στην ανταγωνιστικότητα της χώρας καθώς και στην τοπική οικονομία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</TotalTime>
  <Words>217</Words>
  <Application>Microsoft Office PowerPoint</Application>
  <PresentationFormat>Προσαρμογή</PresentationFormat>
  <Paragraphs>23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6" baseType="lpstr">
      <vt:lpstr>Arial</vt:lpstr>
      <vt:lpstr>Calibri</vt:lpstr>
      <vt:lpstr>Verdana</vt:lpstr>
      <vt:lpstr>Wingdings</vt:lpstr>
      <vt:lpstr>Θέμα του Office</vt:lpstr>
      <vt:lpstr>Παρουσίαση του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Noisis SA</cp:lastModifiedBy>
  <cp:revision>43</cp:revision>
  <dcterms:created xsi:type="dcterms:W3CDTF">2018-02-13T12:16:57Z</dcterms:created>
  <dcterms:modified xsi:type="dcterms:W3CDTF">2021-09-21T09:14:07Z</dcterms:modified>
</cp:coreProperties>
</file>