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469" y="3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ΣΠΑΝΑΚΗΣ ΙΩΑΝΝΗΣ ΤΟΥ ΚΩΝΣΤΑΝΤΙΝΟΥ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ΗΡΑΚΛΕΙΟΥ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53.270,38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26.635,19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217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Noisis SA</cp:lastModifiedBy>
  <cp:revision>43</cp:revision>
  <dcterms:created xsi:type="dcterms:W3CDTF">2018-02-13T12:16:57Z</dcterms:created>
  <dcterms:modified xsi:type="dcterms:W3CDTF">2021-09-21T09:14:07Z</dcterms:modified>
</cp:coreProperties>
</file>